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7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6348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896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112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494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5689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442682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756230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585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047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241322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801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CA73268-C37F-46C7-97A9-92A89BB94CB7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506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Trade Secrets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2794979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is Trade Secret Protection?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Alternate source of protection to patent and trademark law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The subject matter of a trade secret is valuable because it is not generally disclosed to the public.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Distinguish from trademarks and patents where the information is </a:t>
            </a:r>
            <a:r>
              <a:rPr lang="en-US" sz="3600" i="1" dirty="0"/>
              <a:t>available to the public</a:t>
            </a:r>
            <a:r>
              <a:rPr lang="en-US" sz="3600" dirty="0"/>
              <a:t>.</a:t>
            </a:r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47298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CRITERIA FOR TRADE SECRETS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The information has independent economic value because it is not publicly available or known. (Note that if the information is readily ascertainable to others in industry, then it is not a trade secret).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i="1" dirty="0"/>
              <a:t>The owner must take reasonable </a:t>
            </a:r>
            <a:r>
              <a:rPr lang="en-US" sz="3600" i="1" dirty="0" smtClean="0"/>
              <a:t>steps </a:t>
            </a:r>
            <a:r>
              <a:rPr lang="en-US" sz="3600" i="1" dirty="0"/>
              <a:t>to keep the information secret.  </a:t>
            </a:r>
          </a:p>
        </p:txBody>
      </p:sp>
    </p:spTree>
    <p:extLst>
      <p:ext uri="{BB962C8B-B14F-4D97-AF65-F5344CB8AC3E}">
        <p14:creationId xmlns:p14="http://schemas.microsoft.com/office/powerpoint/2010/main" val="2900733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Indefinite future protection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No requirements of “novelty” or “</a:t>
            </a:r>
            <a:r>
              <a:rPr lang="en-US" sz="3600" dirty="0" smtClean="0"/>
              <a:t>tangibility”</a:t>
            </a:r>
            <a:endParaRPr lang="en-US" sz="36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Do not need to file an application for protection</a:t>
            </a:r>
          </a:p>
        </p:txBody>
      </p:sp>
    </p:spTree>
    <p:extLst>
      <p:ext uri="{BB962C8B-B14F-4D97-AF65-F5344CB8AC3E}">
        <p14:creationId xmlns:p14="http://schemas.microsoft.com/office/powerpoint/2010/main" val="57111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Protection only kicks in after a misappropriation of the trade secret occurs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Distinguish from protection afforded by patent and trademark law</a:t>
            </a:r>
          </a:p>
        </p:txBody>
      </p:sp>
    </p:spTree>
    <p:extLst>
      <p:ext uri="{BB962C8B-B14F-4D97-AF65-F5344CB8AC3E}">
        <p14:creationId xmlns:p14="http://schemas.microsoft.com/office/powerpoint/2010/main" val="381090010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112</TotalTime>
  <Words>149</Words>
  <Application>Microsoft Office PowerPoint</Application>
  <PresentationFormat>Custom</PresentationFormat>
  <Paragraphs>16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Retrospect</vt:lpstr>
      <vt:lpstr>Trade Secrets</vt:lpstr>
      <vt:lpstr>What is Trade Secret Protection?</vt:lpstr>
      <vt:lpstr>CRITERIA FOR TRADE SECRETS</vt:lpstr>
      <vt:lpstr>Advantages</vt:lpstr>
      <vt:lpstr>Disadvantages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nasser_dana</cp:lastModifiedBy>
  <cp:revision>13</cp:revision>
  <dcterms:created xsi:type="dcterms:W3CDTF">2017-03-19T22:38:39Z</dcterms:created>
  <dcterms:modified xsi:type="dcterms:W3CDTF">2017-03-27T21:34:35Z</dcterms:modified>
</cp:coreProperties>
</file>